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65" r:id="rId5"/>
    <p:sldId id="277" r:id="rId6"/>
    <p:sldId id="263" r:id="rId7"/>
    <p:sldId id="261" r:id="rId8"/>
    <p:sldId id="262" r:id="rId9"/>
    <p:sldId id="260" r:id="rId10"/>
    <p:sldId id="270" r:id="rId11"/>
    <p:sldId id="269" r:id="rId12"/>
    <p:sldId id="271" r:id="rId13"/>
    <p:sldId id="272" r:id="rId14"/>
    <p:sldId id="276" r:id="rId15"/>
    <p:sldId id="275" r:id="rId16"/>
    <p:sldId id="267" r:id="rId17"/>
    <p:sldId id="280" r:id="rId18"/>
    <p:sldId id="274" r:id="rId19"/>
    <p:sldId id="273" r:id="rId20"/>
    <p:sldId id="281" r:id="rId21"/>
    <p:sldId id="279" r:id="rId22"/>
    <p:sldId id="278" r:id="rId23"/>
    <p:sldId id="284" r:id="rId24"/>
    <p:sldId id="283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F7FA-23F8-4D23-8620-BFE43BA6E6D4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73F-6479-4C92-A4FE-A25E92BFF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F7FA-23F8-4D23-8620-BFE43BA6E6D4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73F-6479-4C92-A4FE-A25E92BFF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F7FA-23F8-4D23-8620-BFE43BA6E6D4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73F-6479-4C92-A4FE-A25E92BFF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F7FA-23F8-4D23-8620-BFE43BA6E6D4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73F-6479-4C92-A4FE-A25E92BFF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F7FA-23F8-4D23-8620-BFE43BA6E6D4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73F-6479-4C92-A4FE-A25E92BFF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F7FA-23F8-4D23-8620-BFE43BA6E6D4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73F-6479-4C92-A4FE-A25E92BFF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F7FA-23F8-4D23-8620-BFE43BA6E6D4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73F-6479-4C92-A4FE-A25E92BFF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F7FA-23F8-4D23-8620-BFE43BA6E6D4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73F-6479-4C92-A4FE-A25E92BFF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F7FA-23F8-4D23-8620-BFE43BA6E6D4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73F-6479-4C92-A4FE-A25E92BFF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F7FA-23F8-4D23-8620-BFE43BA6E6D4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73F-6479-4C92-A4FE-A25E92BFF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F7FA-23F8-4D23-8620-BFE43BA6E6D4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773F-6479-4C92-A4FE-A25E92BFF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5F7FA-23F8-4D23-8620-BFE43BA6E6D4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2773F-6479-4C92-A4FE-A25E92BFF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1357298"/>
            <a:ext cx="79296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Gisha" pitchFamily="34" charset="-79"/>
              </a:rPr>
              <a:t>Коллекционирование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cs typeface="Gisha" pitchFamily="34" charset="-79"/>
              </a:rPr>
              <a:t>Подготовительная к школе группа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  <a:cs typeface="Gisha" pitchFamily="34" charset="-79"/>
              </a:rPr>
              <a:t>«Сказочный мир Киндер-сюрприза»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3240" y="4214818"/>
            <a:ext cx="55721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Выполнили: </a:t>
            </a:r>
            <a:r>
              <a:rPr lang="ru-RU" sz="2800" b="1" dirty="0" err="1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Радкевич</a:t>
            </a:r>
            <a:r>
              <a:rPr lang="ru-RU" sz="2800" b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Л.М.</a:t>
            </a:r>
          </a:p>
          <a:p>
            <a:pPr algn="r"/>
            <a:r>
              <a:rPr lang="ru-RU" sz="2800" b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Шашкина М.Ю.</a:t>
            </a:r>
          </a:p>
          <a:p>
            <a:pPr algn="r"/>
            <a:r>
              <a:rPr lang="ru-RU" sz="2800" b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МДОУ «Детский сад №10 «Радуга»</a:t>
            </a:r>
          </a:p>
          <a:p>
            <a:pPr algn="r"/>
            <a:r>
              <a:rPr lang="ru-RU" sz="2800" b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г. Гаврилов-Ям, Ярославской области.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607220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2021 год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214291"/>
            <a:ext cx="792961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детьми: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-Просмотр презентации (альбома) «История создания игрушки «Киндер-сюрприза».                                                                                                                   -Чтение и рассматривание энциклопедий, художественной литературы, иллюстраций;                                                                                                                    -Беседа с детьми «Мой любимый киндер»;                                                                         -Просмотр видеоролика (Иван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Лютенков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альбомов: «домашние коллекции», «Интересные факты о Киндер-сюрпризе», исследований «Моя любимая коллекция»;                                                                                                                          -Дидактические игры: «Угадай про какую игрушку я рассказываю», «Четвертый лишний», «Чего не стало?» и т.д. 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428604"/>
            <a:ext cx="800105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детьми: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-Словесные игры: «Составь предложение», «Опиши игрушку».                                                                                                   – Математические упражнения: «Количественный и порядковый счет», «Сравнение количества», «Пространственная ориентация», «Составление и решение задач» и т.д.                                                                                                             -Разучивание подвижной игры «Заводные игрушки».                                                          -Театрализованная деятельность: настольный театр 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избушка», «Маша и Медведь».                                                                                                           -Раскрашивание: «Моя любимая игрушка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Оформление коллекции фигурок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Киндер-сюрризов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857232"/>
            <a:ext cx="792961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-Подготовка к выставке Киндер игрушек (сбор)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-Совместная деятельность детей и родителей: Составление творческих рассказов, сказок «Моя любимая игрушка», исследований «История создания моей любимой серии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киндер-игрушки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(видеоролики, альбомы)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-Совместная работа детей и родителей: изготовление поделки «Моя любимая игрушка»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-Консультация для родителей в дистанционной форме «Коллекционирование – это интересно»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714356"/>
            <a:ext cx="800105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мини-музея игрушки «Киндер - сюрприза».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совместных работ детей и родителей «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Киндер-игрушки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214290"/>
            <a:ext cx="800537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данной коллекции были использованы следующие виды деятельности: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1.познавательно-исследовательская деятельность:                                        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познавательной презентации, видеоролика, математические упражнения;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2.игровая  деятельность:                                                              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игры, словесные игры, театрализованные игры;                                                                  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3.трудовая деятельность:                           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и размещение объектов;                                                                          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500042"/>
            <a:ext cx="77153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деятельности: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4.восприятие художественной литературы:                                                   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и чтение энциклопедий, иллюстраций;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5.коммуникативная деятельность:                                                                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тематическая беседа, составление творческих рассказов,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сказок;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6.изобразительная деятельность:                                                                    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различных продуктов детского творчества –раскрашивание, поделки;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7.двигательная деятельность:                                                                              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подвижная игра.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71480"/>
            <a:ext cx="77153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Итак, благодаря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коллекционированию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Ребенок имеет возможность познакомиться с культурой собирания, правильным хранением экспонатов, научиться бережному отношению к ним. В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коллекционировании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ребенок имеет возможность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проявить себя, свою индивидуальность, неповторимость, найти единомышленников. Овладевает основными культурными способами деятельности,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проявляет инициативу и самостоятельность в разных видах деятельности, учится  проявлять любознательность.                                                                 Таким образом,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коллекционирование как элемент детской субкультуры – 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«особый мир»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котором ребенок выражает свои интересы, эмоции, способности и предпочтения.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89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E:\МО коллекция\20210524_0910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714488"/>
            <a:ext cx="5857917" cy="488286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71601" y="14285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Просмотр презентации (альбома) «История создания игрушки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«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Киндер-сюрприза».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2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E:\МО коллекция\20210519_0906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857364"/>
            <a:ext cx="3571900" cy="407196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28662" y="142852"/>
            <a:ext cx="79296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и рассматривание энциклопедий, художественной литературы,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иллюстраций, домашних заданий.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E:\МО коллекция\20210520_0911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857364"/>
            <a:ext cx="3714776" cy="378621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9" name="Рисунок 8" descr="E:\МО коллекция\20210527_0931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857364"/>
            <a:ext cx="3857652" cy="378621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28662" y="285728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Раскрашивание «Моя любимая игрушка «Киндер-сюрприза»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642918"/>
            <a:ext cx="78581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использования элементов коллекционной педагогики в ДОУ заключается в том, что ее средства позволяют эффективно реализовывать ФГОС в части формирования целевых ориентиров. Способствует овладению основными культурными способами деятельности, проявления инициативы и самостоятельности в разных видах деятельности, учит ребенка проявлять любознательность. Такой подход в развитии дошкольников соответствует одному из принципов личностно-ориентированной дидактики.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E:\МО коллекция\20210520_0928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8" r="7407"/>
          <a:stretch>
            <a:fillRect/>
          </a:stretch>
        </p:blipFill>
        <p:spPr bwMode="auto">
          <a:xfrm>
            <a:off x="4643438" y="857232"/>
            <a:ext cx="3286148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МО коллекция\20210527_0955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857232"/>
            <a:ext cx="2928958" cy="29641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42910" y="14285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Сюжетные и театрализованные игры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7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E:\МО коллекция\20210527_1131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3071834" cy="321471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7" name="Рисунок 6" descr="E:\МО коллекция\20210527_1134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357298"/>
            <a:ext cx="3214710" cy="314327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2910" y="14285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Оформление коллекции фигурок «Киндер-сюрпризов»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МО коллекция\20210527_1132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429000"/>
            <a:ext cx="3214710" cy="307183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027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357166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Выставка детских работ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2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912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912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912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1142984"/>
            <a:ext cx="79296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коллекционирования: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киндерфилия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коллекции: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Коллективная </a:t>
            </a: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(групповая).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Продолжительность: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краткосрочная.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коллекционирования: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воспитатели, дети подготовительной группы «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Журавушка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родители воспитанников.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142852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 чего все началось?</a:t>
            </a:r>
            <a:endParaRPr lang="ru-RU" sz="5400" b="1" u="sng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Рисунок 6" descr="E:\МО коллекция\20210527_0858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071546"/>
            <a:ext cx="5950444" cy="535785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142984"/>
            <a:ext cx="778674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Цель создания коллекции : 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познавательной активности детей дошкольного возраста посредством коллекционирования игрушек киндер-сюрприза.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285729"/>
            <a:ext cx="785818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Задачи с детьми:                                     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-Сформировать у детей представление об истории происхождения «Киндер-сюрприза»;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-Совершенствовать умения собирать предметы, оформлять из них коллекцию и использовать их для игровой деятельности;                                                                                                                                                                     -Расширять кругозор, творческий потенциал, любознательность;                                                                             -Развивать речь, внимание, память, воображение, мелкую моторику;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Научить детей использовать игрушки из «Киндер-сюрприза» для игровой деятельности;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-Воспитывать бережное отношение к хранению коллекций, доброжелательное отношению к  друг другу.</a:t>
            </a:r>
          </a:p>
          <a:p>
            <a:pPr>
              <a:buFontTx/>
              <a:buChar char="-"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3" y="857232"/>
            <a:ext cx="79296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Задачи с родителями: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-Привлечь родителей к участию в образовательном процессе;                                                                                                -Сформировать положительное отношение родителей к коллекционированию;                                                                                                           -Привлечь родителей к совместному с детьми изготовлению поделок, книжек-малышек; созданию роликов, альбомов  «Моя любимая серия «киндер игрушки», созданию групповой коллекции в детском саду.</a:t>
            </a:r>
          </a:p>
          <a:p>
            <a:endParaRPr lang="ru-RU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357166"/>
            <a:ext cx="778674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Прогнозируемый результат: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сформированы представления об истории происхождения «киндер - сюрприза».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Дети используют игрушки из «Киндер- сюрприза» в игровой деятельности.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умеют сравнивать, анализировать, обобщать, классифицировать, логически обосновывать свои мысли.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-Дети научились собирать предметы и оформлять из них коллекцию.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стали бережней относиться к игрушкам.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Родители приняли участие в совместной деятельности в изготовлении с детьми поделок, книжек-малышек, роликов и альбомов «Моя любимая серия «киндер игрушки».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-Родители приняли участие в создании групповой коллекции в детском саду.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Ф\Pictures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28662" y="1357298"/>
            <a:ext cx="785818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 этап: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  <a:tabLst>
                <a:tab pos="319088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детьми:                                                           -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детских интересов, знаний о теме предстоящей коллекции в процессе групповой и индивидуальных бесед.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  <a:tabLst>
                <a:tab pos="319088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родителями:                   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 «Коллекционирование в Вашей семье»;                                                                                                                  -Индивидуальные беседы с родителями о предстоящей работе;                                                                                                   - Разработка памяток, консультаций с последующим выкладыванием в группе в Контакте.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  <a:tabLst>
                <a:tab pos="319088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428604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Monotype Corsiva" pitchFamily="66" charset="0"/>
              </a:rPr>
              <a:t>Этапы реализации работы.</a:t>
            </a:r>
            <a:endParaRPr lang="ru-RU" sz="4400" b="1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593</Words>
  <Application>Microsoft Office PowerPoint</Application>
  <PresentationFormat>Экран 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ЛФ</dc:creator>
  <cp:lastModifiedBy>ЛФ</cp:lastModifiedBy>
  <cp:revision>78</cp:revision>
  <dcterms:created xsi:type="dcterms:W3CDTF">2021-05-05T10:55:27Z</dcterms:created>
  <dcterms:modified xsi:type="dcterms:W3CDTF">2021-06-06T12:31:59Z</dcterms:modified>
</cp:coreProperties>
</file>